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24"/>
  </p:notesMasterIdLst>
  <p:handoutMasterIdLst>
    <p:handoutMasterId r:id="rId25"/>
  </p:handoutMasterIdLst>
  <p:sldIdLst>
    <p:sldId id="265" r:id="rId5"/>
    <p:sldId id="278" r:id="rId6"/>
    <p:sldId id="288" r:id="rId7"/>
    <p:sldId id="287" r:id="rId8"/>
    <p:sldId id="266" r:id="rId9"/>
    <p:sldId id="270" r:id="rId10"/>
    <p:sldId id="289" r:id="rId11"/>
    <p:sldId id="290" r:id="rId12"/>
    <p:sldId id="271" r:id="rId13"/>
    <p:sldId id="291" r:id="rId14"/>
    <p:sldId id="292" r:id="rId15"/>
    <p:sldId id="299" r:id="rId16"/>
    <p:sldId id="272" r:id="rId17"/>
    <p:sldId id="280" r:id="rId18"/>
    <p:sldId id="293" r:id="rId19"/>
    <p:sldId id="294" r:id="rId20"/>
    <p:sldId id="295" r:id="rId21"/>
    <p:sldId id="296" r:id="rId22"/>
    <p:sldId id="298" r:id="rId23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20" y="2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8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FD7FF59-C205-44B1-8793-1F2FB10116CA}" type="datetime1">
              <a:rPr lang="hu-HU" smtClean="0"/>
              <a:t>2020. 11. 30.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37A6CB2-5875-4B0B-9C6A-53A5DB6FE6C1}" type="datetime1">
              <a:rPr lang="hu-HU" noProof="0" smtClean="0"/>
              <a:t>2020. 11. 30.</a:t>
            </a:fld>
            <a:endParaRPr lang="hu-HU" noProof="0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 smtClean="0"/>
              <a:t>Mintaszöveg szerkesztése</a:t>
            </a:r>
          </a:p>
          <a:p>
            <a:pPr lvl="1" rtl="0"/>
            <a:r>
              <a:rPr lang="hu-HU" noProof="0" dirty="0" smtClean="0"/>
              <a:t>Második szint</a:t>
            </a:r>
          </a:p>
          <a:p>
            <a:pPr lvl="2" rtl="0"/>
            <a:r>
              <a:rPr lang="hu-HU" noProof="0" dirty="0" smtClean="0"/>
              <a:t>Harmadik szint</a:t>
            </a:r>
          </a:p>
          <a:p>
            <a:pPr lvl="3" rtl="0"/>
            <a:r>
              <a:rPr lang="hu-HU" noProof="0" dirty="0" smtClean="0"/>
              <a:t>Negyedik szint</a:t>
            </a:r>
          </a:p>
          <a:p>
            <a:pPr lvl="4" rtl="0"/>
            <a:r>
              <a:rPr lang="hu-HU" noProof="0" dirty="0" smtClean="0"/>
              <a:t>Ötödik szint</a:t>
            </a:r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7400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hu-HU" smtClean="0"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4475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 rtl="0">
              <a:defRPr sz="600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650DD0-209E-4855-9485-6D9BF80B6E0A}" type="datetime1">
              <a:rPr lang="hu-HU" noProof="0" smtClean="0"/>
              <a:t>2020. 11. 30.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FE32D6-EDD9-4147-88C4-D2601E0E0589}" type="datetime1">
              <a:rPr lang="hu-HU" noProof="0" smtClean="0"/>
              <a:t>2020. 11. 30.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AB1B1E-73F3-419F-93B2-377397BA002B}" type="datetime1">
              <a:rPr lang="hu-HU" noProof="0" smtClean="0"/>
              <a:t>2020. 11. 30.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 spc="-90" baseline="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Kép helyőrzője 2" descr="Üres helyőrző kép hozzáadásához. Kattintson a helyőrzőre, és jelölje ki a hozzáadni kívánt képet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8" name="Szöveg helye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FB10CB-CF4C-4611-8697-D061952EA56F}" type="datetime1">
              <a:rPr lang="hu-HU" noProof="0" smtClean="0"/>
              <a:t>2020. 11. 30.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781AE3-423D-4953-964A-817D605F5C12}" type="datetime1">
              <a:rPr lang="hu-HU" noProof="0" smtClean="0"/>
              <a:t>2020. 11. 30.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 rtl="0">
              <a:defRPr sz="600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208D00-366F-471E-B184-2DFFDA8F4058}" type="datetime1">
              <a:rPr lang="hu-HU" noProof="0" smtClean="0"/>
              <a:t>2020. 11. 30.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2E8D70-904D-4C0E-9833-E2FA1F48F18E}" type="datetime1">
              <a:rPr lang="hu-HU" noProof="0" smtClean="0"/>
              <a:t>2020. 11. 30.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DB7E50-DEF7-4648-9FB5-FD70036E1F85}" type="datetime1">
              <a:rPr lang="hu-HU" noProof="0" smtClean="0"/>
              <a:t>2020. 11. 30.</a:t>
            </a:fld>
            <a:endParaRPr lang="hu-HU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1C7FA1-778F-4A7D-B4ED-1B5C29F44F4C}" type="datetime1">
              <a:rPr lang="hu-HU" noProof="0" smtClean="0"/>
              <a:t>2020. 11. 30.</a:t>
            </a:fld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A445A3-6C30-4B96-A5C0-583880945005}" type="datetime1">
              <a:rPr lang="hu-HU" noProof="0" smtClean="0"/>
              <a:t>2020. 11. 30.</a:t>
            </a:fld>
            <a:endParaRPr lang="hu-HU" noProof="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 spc="-90" baseline="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74D01F-93DC-434B-8A0E-AD3065EDE60F}" type="datetime1">
              <a:rPr lang="hu-HU" noProof="0" smtClean="0"/>
              <a:t>2020. 11. 30.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 spc="-90" baseline="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Kép helyőrzője 2" descr="Üres helyőrző kép hozzáadásához. Kattintson a helyőrzőre, és jelölje ki a hozzáadni kívánt képet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8" name="Szöveg helye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DC0ED8-EE46-40F1-AB6C-ACF1D92FC97A}" type="datetime1">
              <a:rPr lang="hu-HU" noProof="0" smtClean="0"/>
              <a:t>2020. 11. 30.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u-HU" noProof="0" dirty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 smtClean="0"/>
              <a:t>Mintaszöveg szerkesztése</a:t>
            </a:r>
          </a:p>
          <a:p>
            <a:pPr lvl="1" rtl="0"/>
            <a:r>
              <a:rPr lang="hu-HU" noProof="0" dirty="0" smtClean="0"/>
              <a:t>Második szint</a:t>
            </a:r>
          </a:p>
          <a:p>
            <a:pPr lvl="2" rtl="0"/>
            <a:r>
              <a:rPr lang="hu-HU" noProof="0" dirty="0" smtClean="0"/>
              <a:t>Harmadik szint</a:t>
            </a:r>
          </a:p>
          <a:p>
            <a:pPr lvl="3" rtl="0"/>
            <a:r>
              <a:rPr lang="hu-HU" noProof="0" dirty="0" smtClean="0"/>
              <a:t>Negyedik szint</a:t>
            </a:r>
          </a:p>
          <a:p>
            <a:pPr lvl="4" rtl="0"/>
            <a:r>
              <a:rPr lang="hu-HU" noProof="0" dirty="0" smtClean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CC32CA53-15DB-4471-902E-06F449AC74EB}" type="datetime1">
              <a:rPr lang="hu-HU" noProof="0" smtClean="0"/>
              <a:t>2020. 11. 30.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p:transition spd="slow">
    <p:randomBar dir="vert"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Nemzeti Köznevelési Portál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hu-HU" sz="4400" dirty="0"/>
              <a:t>n</a:t>
            </a:r>
            <a:r>
              <a:rPr lang="hu-HU" sz="4400" dirty="0" smtClean="0"/>
              <a:t>kp.hu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774" y="0"/>
            <a:ext cx="9166803" cy="6858000"/>
          </a:xfrm>
          <a:prstGeom prst="rect">
            <a:avLst/>
          </a:prstGeom>
        </p:spPr>
      </p:pic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0" y="136525"/>
            <a:ext cx="10850880" cy="330161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Feladattár –</a:t>
            </a:r>
            <a:br>
              <a:rPr lang="hu-HU" dirty="0" smtClean="0"/>
            </a:br>
            <a:r>
              <a:rPr lang="hu-HU" dirty="0" smtClean="0"/>
              <a:t> osztály, </a:t>
            </a:r>
            <a:br>
              <a:rPr lang="hu-HU" dirty="0" smtClean="0"/>
            </a:br>
            <a:r>
              <a:rPr lang="hu-HU" dirty="0" smtClean="0"/>
              <a:t>tantárgy, </a:t>
            </a:r>
            <a:br>
              <a:rPr lang="hu-HU" dirty="0" smtClean="0"/>
            </a:br>
            <a:r>
              <a:rPr lang="hu-HU" dirty="0" smtClean="0"/>
              <a:t>feladatsor, </a:t>
            </a:r>
            <a:br>
              <a:rPr lang="hu-HU" dirty="0" smtClean="0"/>
            </a:br>
            <a:r>
              <a:rPr lang="hu-HU" dirty="0" smtClean="0"/>
              <a:t>nehézségi szint, </a:t>
            </a:r>
            <a:br>
              <a:rPr lang="hu-HU" dirty="0" smtClean="0"/>
            </a:br>
            <a:r>
              <a:rPr lang="hu-HU" dirty="0" smtClean="0"/>
              <a:t>SNI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678430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0" y="136525"/>
            <a:ext cx="10850880" cy="3301619"/>
          </a:xfrm>
        </p:spPr>
        <p:txBody>
          <a:bodyPr>
            <a:normAutofit/>
          </a:bodyPr>
          <a:lstStyle/>
          <a:p>
            <a:r>
              <a:rPr lang="hu-HU" dirty="0" smtClean="0"/>
              <a:t>Feladat 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208" y="819782"/>
            <a:ext cx="10058400" cy="603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328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0" y="136525"/>
            <a:ext cx="10850880" cy="73215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Feladat 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76"/>
          <a:stretch/>
        </p:blipFill>
        <p:spPr>
          <a:xfrm>
            <a:off x="236264" y="1472184"/>
            <a:ext cx="11586928" cy="531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789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502920" y="365125"/>
            <a:ext cx="10850880" cy="13255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Bejelentkezés </a:t>
            </a:r>
          </a:p>
          <a:p>
            <a:r>
              <a:rPr lang="hu-HU" dirty="0" smtClean="0"/>
              <a:t>- profil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26" y="0"/>
            <a:ext cx="7038474" cy="6858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10" y="2055813"/>
            <a:ext cx="44100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090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1332" y="310261"/>
            <a:ext cx="9029700" cy="1325563"/>
          </a:xfrm>
        </p:spPr>
        <p:txBody>
          <a:bodyPr/>
          <a:lstStyle/>
          <a:p>
            <a:r>
              <a:rPr lang="hu-HU" dirty="0" smtClean="0"/>
              <a:t>Tartalomtár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292" y="1243584"/>
            <a:ext cx="7961621" cy="533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499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1332" y="310261"/>
            <a:ext cx="9029700" cy="1325563"/>
          </a:xfrm>
        </p:spPr>
        <p:txBody>
          <a:bodyPr>
            <a:normAutofit/>
          </a:bodyPr>
          <a:lstStyle/>
          <a:p>
            <a:r>
              <a:rPr lang="hu-HU" dirty="0" smtClean="0"/>
              <a:t>Óravázlattár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192"/>
            <a:ext cx="12135916" cy="532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470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1332" y="310261"/>
            <a:ext cx="9029700" cy="1325563"/>
          </a:xfrm>
        </p:spPr>
        <p:txBody>
          <a:bodyPr>
            <a:normAutofit/>
          </a:bodyPr>
          <a:lstStyle/>
          <a:p>
            <a:r>
              <a:rPr lang="hu-HU" dirty="0" smtClean="0"/>
              <a:t>Óravázlat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325" y="0"/>
            <a:ext cx="74910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004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1332" y="310261"/>
            <a:ext cx="9029700" cy="1325563"/>
          </a:xfrm>
        </p:spPr>
        <p:txBody>
          <a:bodyPr>
            <a:normAutofit/>
          </a:bodyPr>
          <a:lstStyle/>
          <a:p>
            <a:r>
              <a:rPr lang="hu-HU" dirty="0" smtClean="0"/>
              <a:t>Óravázlat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57" y="16016"/>
            <a:ext cx="6268944" cy="675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11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1332" y="310261"/>
            <a:ext cx="9029700" cy="1325563"/>
          </a:xfrm>
        </p:spPr>
        <p:txBody>
          <a:bodyPr>
            <a:normAutofit/>
          </a:bodyPr>
          <a:lstStyle/>
          <a:p>
            <a:r>
              <a:rPr lang="hu-HU" dirty="0" smtClean="0"/>
              <a:t>Óravázlat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182" y="0"/>
            <a:ext cx="6243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019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71628" y="0"/>
            <a:ext cx="9029700" cy="1325563"/>
          </a:xfrm>
        </p:spPr>
        <p:txBody>
          <a:bodyPr>
            <a:normAutofit/>
          </a:bodyPr>
          <a:lstStyle/>
          <a:p>
            <a:r>
              <a:rPr lang="hu-HU" dirty="0" smtClean="0"/>
              <a:t>Óravázlatszerkesztő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463" y="0"/>
            <a:ext cx="5953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282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1248" y="136525"/>
            <a:ext cx="10512552" cy="1325563"/>
          </a:xfrm>
        </p:spPr>
        <p:txBody>
          <a:bodyPr>
            <a:normAutofit/>
          </a:bodyPr>
          <a:lstStyle/>
          <a:p>
            <a:r>
              <a:rPr lang="hu-HU" dirty="0" smtClean="0"/>
              <a:t>Nemzeti </a:t>
            </a:r>
            <a:r>
              <a:rPr lang="hu-HU" dirty="0"/>
              <a:t>K</a:t>
            </a:r>
            <a:r>
              <a:rPr lang="hu-HU" dirty="0" smtClean="0"/>
              <a:t>öznevelési Portál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24712" y="1591056"/>
            <a:ext cx="10229088" cy="513892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dirty="0"/>
              <a:t>Az NKP célja a 21. századi korszerű tanulást-tanítást online módon támogatni, digitális, interaktív feladatokkal és módszertani segédanyagokkal azt megalapozni. Az NKP segítségével tehát – többek között – a tanulók </a:t>
            </a:r>
            <a:r>
              <a:rPr lang="hu-HU" dirty="0" err="1"/>
              <a:t>élményszerűen</a:t>
            </a:r>
            <a:r>
              <a:rPr lang="hu-HU" dirty="0"/>
              <a:t>, önállóan tanulhatnak; a pedagógusok felhasználhatják a tananyag-adatbázist és saját feladataikat is feltöltethetik; a szülők pedig követhetik gyermekük tanulmányi előrehaladását</a:t>
            </a:r>
            <a:r>
              <a:rPr lang="hu-HU" dirty="0" smtClean="0"/>
              <a:t>.</a:t>
            </a:r>
          </a:p>
          <a:p>
            <a:pPr algn="just"/>
            <a:r>
              <a:rPr lang="hu-HU" dirty="0" smtClean="0"/>
              <a:t>Cél: NKP </a:t>
            </a:r>
            <a:r>
              <a:rPr lang="hu-HU" dirty="0"/>
              <a:t>a köznevelési rendszer tartalmi szabályozói ‒ a Nemzeti alaptanterv és a kerettantervek – szerinti struktúrában kínál majd tanároknak, diákoknak, szülőknek testreszabott tartalmakat és kapcsolódó tartalmi ajánlókat, keresési és tematikus böngészési lehetőséget és folyamatosan bővülő tartalomtípus-választékot. A tanítási és tanulási folyamatok hatékony támogatása érdekében az NKP-n minden regisztrált felhasználó részére tartalomszerkesztési és -megosztási lehetőség is rendelkezésre áll majd. 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061828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1248" y="365125"/>
            <a:ext cx="10512552" cy="1325563"/>
          </a:xfrm>
        </p:spPr>
        <p:txBody>
          <a:bodyPr>
            <a:normAutofit/>
          </a:bodyPr>
          <a:lstStyle/>
          <a:p>
            <a:r>
              <a:rPr lang="hu-HU" dirty="0" smtClean="0"/>
              <a:t>Nemzeti </a:t>
            </a:r>
            <a:r>
              <a:rPr lang="hu-HU" dirty="0"/>
              <a:t>K</a:t>
            </a:r>
            <a:r>
              <a:rPr lang="hu-HU" dirty="0" smtClean="0"/>
              <a:t>öznevelési Portál- feltöltő modul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hu-HU" dirty="0"/>
              <a:t>Az NKP feltöltő moduljának használata BELÉPÉS a feltöltő felületre A feltöltő felületre történő belépés az NKP portállal való kapcsolatfelvétellel indul. Amennyiben ez a kapcsolatfelvétel az NKP-</a:t>
            </a:r>
            <a:r>
              <a:rPr lang="hu-HU" dirty="0" err="1"/>
              <a:t>val</a:t>
            </a:r>
            <a:r>
              <a:rPr lang="hu-HU" dirty="0"/>
              <a:t> még nem történt meg, a tamogatas@nkp.hu e-mail címen kell jelezni a felöltő modul használatára vonatkozó regisztrációs szándékot. </a:t>
            </a:r>
            <a:endParaRPr lang="hu-HU" dirty="0" smtClean="0"/>
          </a:p>
          <a:p>
            <a:pPr algn="just"/>
            <a:r>
              <a:rPr lang="hu-HU" dirty="0" smtClean="0"/>
              <a:t>A </a:t>
            </a:r>
            <a:r>
              <a:rPr lang="hu-HU" dirty="0"/>
              <a:t>feltöltő felület funkcióinak használatához el kell küldeni a projektbe bevont pedagógusok adatait a tamogatas@nkp.hu e-mail címre. Az NKP portálon létrehozott feltöltő modulhoz a regisztráció nem nyilvános! Az adatok beküldéséhez egy Excel-tábla áll rendelkezésre. Ezt az Excel-tábla és a regisztrációval, valamint a felület használatával kapcsolatos technikai lépésekről részletes információ érhető el a portálon.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608740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1248" y="365125"/>
            <a:ext cx="10512552" cy="1325563"/>
          </a:xfrm>
        </p:spPr>
        <p:txBody>
          <a:bodyPr>
            <a:normAutofit/>
          </a:bodyPr>
          <a:lstStyle/>
          <a:p>
            <a:r>
              <a:rPr lang="hu-HU" dirty="0" smtClean="0"/>
              <a:t>Nemzeti </a:t>
            </a:r>
            <a:r>
              <a:rPr lang="hu-HU" dirty="0"/>
              <a:t>K</a:t>
            </a:r>
            <a:r>
              <a:rPr lang="hu-HU" dirty="0" smtClean="0"/>
              <a:t>öznevelési Portál- feltöltő modul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hu-HU" dirty="0" smtClean="0"/>
              <a:t>A regisztrációhoz szükséges adatok kitöltésénél szükséges jelezni, hogy a feltöltő felület használata során a megadott szakemberek szerkesztői és/vagy </a:t>
            </a:r>
            <a:r>
              <a:rPr lang="hu-HU" dirty="0" err="1" smtClean="0"/>
              <a:t>validátori</a:t>
            </a:r>
            <a:r>
              <a:rPr lang="hu-HU" dirty="0" smtClean="0"/>
              <a:t> hozzáférést kapjanak. </a:t>
            </a:r>
          </a:p>
          <a:p>
            <a:pPr algn="just"/>
            <a:r>
              <a:rPr lang="hu-HU" dirty="0" smtClean="0"/>
              <a:t>Minden pályázat vonatkozásában szükséges mindkét jogosultság kiosztása. Ezen kívül szükséges egy intézményi adminisztrátori hozzáféréssel rendelkező szakember kijelölése is, aki a feltöltések megvalósulását követi nyomon, tartja a kapcsolatot az NKP feltöltő felületét működtető szakemberekkel, szükség esetén jelzi a problémákat stb. </a:t>
            </a:r>
          </a:p>
          <a:p>
            <a:pPr algn="just"/>
            <a:r>
              <a:rPr lang="hu-HU" dirty="0" smtClean="0"/>
              <a:t>A regisztrációt követően az NKP nyilatkozatot küld a pályázóknak, amely a felhasznált és publikált tartalmak jogi és szakmai felelősségének vállalásáról szól.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28315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>
          <a:xfrm>
            <a:off x="685800" y="365125"/>
            <a:ext cx="10668000" cy="1325563"/>
          </a:xfrm>
        </p:spPr>
        <p:txBody>
          <a:bodyPr rtlCol="0">
            <a:normAutofit/>
          </a:bodyPr>
          <a:lstStyle/>
          <a:p>
            <a:pPr rtl="0"/>
            <a:r>
              <a:rPr lang="hu-HU" dirty="0" smtClean="0"/>
              <a:t>Tartalma: osztály és tantárgy szerinti szűrés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794" y="-91504"/>
            <a:ext cx="2002911" cy="1161352"/>
          </a:xfrm>
          <a:prstGeom prst="rect">
            <a:avLst/>
          </a:prstGeom>
        </p:spPr>
      </p:pic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Tananyagok:</a:t>
            </a:r>
          </a:p>
          <a:p>
            <a:pPr lvl="1"/>
            <a:r>
              <a:rPr lang="hu-HU" dirty="0" smtClean="0"/>
              <a:t>Okostankönyvek</a:t>
            </a:r>
          </a:p>
          <a:p>
            <a:pPr lvl="1"/>
            <a:r>
              <a:rPr lang="hu-HU" dirty="0" smtClean="0"/>
              <a:t>Letölthető anyagok</a:t>
            </a:r>
          </a:p>
          <a:p>
            <a:r>
              <a:rPr lang="hu-HU" dirty="0" smtClean="0"/>
              <a:t>Médiatár:</a:t>
            </a:r>
          </a:p>
          <a:p>
            <a:pPr lvl="1"/>
            <a:r>
              <a:rPr lang="hu-HU" dirty="0" smtClean="0"/>
              <a:t>Videó</a:t>
            </a:r>
          </a:p>
          <a:p>
            <a:pPr lvl="1"/>
            <a:r>
              <a:rPr lang="hu-HU" dirty="0" smtClean="0"/>
              <a:t>Térkép</a:t>
            </a:r>
          </a:p>
          <a:p>
            <a:pPr lvl="1"/>
            <a:r>
              <a:rPr lang="hu-HU" dirty="0" smtClean="0"/>
              <a:t>Hanganyag</a:t>
            </a:r>
          </a:p>
          <a:p>
            <a:r>
              <a:rPr lang="hu-HU" dirty="0" smtClean="0"/>
              <a:t>Feladattár:</a:t>
            </a:r>
          </a:p>
          <a:p>
            <a:pPr lvl="1"/>
            <a:r>
              <a:rPr lang="hu-HU" dirty="0" smtClean="0"/>
              <a:t>Osztály, tantárgy, feladatsor/feladat, nehézségi szint, SNI</a:t>
            </a:r>
          </a:p>
          <a:p>
            <a:pPr marL="457200" lvl="1" indent="0">
              <a:buNone/>
            </a:pPr>
            <a:endParaRPr lang="hu-HU" dirty="0" smtClean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649342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1792" y="92320"/>
            <a:ext cx="10732008" cy="1325563"/>
          </a:xfrm>
        </p:spPr>
        <p:txBody>
          <a:bodyPr>
            <a:normAutofit/>
          </a:bodyPr>
          <a:lstStyle/>
          <a:p>
            <a:r>
              <a:rPr lang="hu-HU" dirty="0" smtClean="0"/>
              <a:t>Tananyagok -okostankönyvek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" y="1273540"/>
            <a:ext cx="10058400" cy="542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229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0" y="495604"/>
            <a:ext cx="9045482" cy="629838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1792" y="92320"/>
            <a:ext cx="10732008" cy="1325563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Tananyagok –letölthető anyagok (tankönyvek és segédletek)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173197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071" y="603739"/>
            <a:ext cx="10058400" cy="625426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1792" y="92320"/>
            <a:ext cx="10732008" cy="1325563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Tananyagok –letölthető anyagok (tankönyvek és segédletek)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154038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023" y="722376"/>
            <a:ext cx="8746642" cy="6057900"/>
          </a:xfrm>
          <a:prstGeom prst="rect">
            <a:avLst/>
          </a:prstGeom>
        </p:spPr>
      </p:pic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369785" y="-92075"/>
            <a:ext cx="10850880" cy="1024763"/>
          </a:xfrm>
        </p:spPr>
        <p:txBody>
          <a:bodyPr>
            <a:normAutofit/>
          </a:bodyPr>
          <a:lstStyle/>
          <a:p>
            <a:r>
              <a:rPr lang="hu-HU" dirty="0" smtClean="0"/>
              <a:t>Médiatár – videó, térkép, hang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19419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lhőjáró sabl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570_TF03460508" id="{BEE89A87-7B43-4503-BAA6-0473EBC6EDC9}" vid="{F3C243BE-0A2E-4812-91A5-26666235524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DD01B8-816B-49B7-8C81-03AB51D87C54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  <ds:schemaRef ds:uri="40262f94-9f35-4ac3-9a90-690165a166b7"/>
    <ds:schemaRef ds:uri="a4f35948-e619-41b3-aa29-22878b09cfd2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Felhőjáró diasablonok</Template>
  <TotalTime>274</TotalTime>
  <Words>423</Words>
  <Application>Microsoft Office PowerPoint</Application>
  <PresentationFormat>Szélesvásznú</PresentationFormat>
  <Paragraphs>39</Paragraphs>
  <Slides>19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3" baseType="lpstr">
      <vt:lpstr>Arial</vt:lpstr>
      <vt:lpstr>Calibri</vt:lpstr>
      <vt:lpstr>Cambria</vt:lpstr>
      <vt:lpstr>Felhőjáró sablon</vt:lpstr>
      <vt:lpstr>Nemzeti Köznevelési Portál</vt:lpstr>
      <vt:lpstr>Nemzeti Köznevelési Portál</vt:lpstr>
      <vt:lpstr>Nemzeti Köznevelési Portál- feltöltő modul</vt:lpstr>
      <vt:lpstr>Nemzeti Köznevelési Portál- feltöltő modul</vt:lpstr>
      <vt:lpstr>Tartalma: osztály és tantárgy szerinti szűrés</vt:lpstr>
      <vt:lpstr>Tananyagok -okostankönyvek</vt:lpstr>
      <vt:lpstr>Tananyagok –letölthető anyagok (tankönyvek és segédletek)</vt:lpstr>
      <vt:lpstr>Tananyagok –letölthető anyagok (tankönyvek és segédletek)</vt:lpstr>
      <vt:lpstr>Médiatár – videó, térkép, hang</vt:lpstr>
      <vt:lpstr>Feladattár –  osztály,  tantárgy,  feladatsor,  nehézségi szint,  SNI</vt:lpstr>
      <vt:lpstr>Feladat </vt:lpstr>
      <vt:lpstr>Feladat </vt:lpstr>
      <vt:lpstr>PowerPoint-bemutató</vt:lpstr>
      <vt:lpstr>Tartalomtár</vt:lpstr>
      <vt:lpstr>Óravázlattár</vt:lpstr>
      <vt:lpstr>Óravázlat</vt:lpstr>
      <vt:lpstr>Óravázlat</vt:lpstr>
      <vt:lpstr>Óravázlat</vt:lpstr>
      <vt:lpstr>Óravázlatszerkesztő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 elrendezés</dc:title>
  <dc:creator>Májer Anita</dc:creator>
  <cp:lastModifiedBy>Májer Anita</cp:lastModifiedBy>
  <cp:revision>27</cp:revision>
  <dcterms:created xsi:type="dcterms:W3CDTF">2020-10-08T10:20:38Z</dcterms:created>
  <dcterms:modified xsi:type="dcterms:W3CDTF">2020-11-30T10:16:02Z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